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19831" y="678916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9871" y="2124240"/>
            <a:ext cx="14560956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55052" y="2546953"/>
            <a:ext cx="9240532" cy="34995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24302" y="4600412"/>
            <a:ext cx="7634605" cy="101117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lang="en-US" sz="6500" dirty="0">
                <a:solidFill>
                  <a:srgbClr val="33FF33"/>
                </a:solidFill>
                <a:latin typeface="Consolas"/>
                <a:cs typeface="Consolas"/>
              </a:rPr>
              <a:t>black candle</a:t>
            </a:r>
            <a:endParaRPr sz="6500" dirty="0">
              <a:solidFill>
                <a:srgbClr val="33FF33"/>
              </a:solidFill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2" y="5528278"/>
            <a:ext cx="4053840" cy="10204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65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076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3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6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380" y="2298115"/>
                  </a:lnTo>
                  <a:lnTo>
                    <a:pt x="3540125" y="2298115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6366" y="-392290"/>
            <a:ext cx="18504832" cy="110699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40322" y="2748777"/>
            <a:ext cx="15325937" cy="25038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rgbClr val="33FF33"/>
                </a:solidFill>
              </a:rPr>
              <a:t>intoroduction</a:t>
            </a:r>
            <a:r>
              <a:rPr lang="en-US" sz="5400" dirty="0">
                <a:solidFill>
                  <a:srgbClr val="33FF33"/>
                </a:solidFill>
              </a:rPr>
              <a:t> hock for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what is the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why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r>
              <a:rPr lang="en-US" sz="5400" dirty="0">
                <a:solidFill>
                  <a:srgbClr val="33FF33"/>
                </a:solidFill>
              </a:rPr>
              <a:t> important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870940" y="6039154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FFF840FA-AC27-2236-16DC-17C617728ABB}"/>
              </a:ext>
            </a:extLst>
          </p:cNvPr>
          <p:cNvSpPr txBox="1"/>
          <p:nvPr/>
        </p:nvSpPr>
        <p:spPr>
          <a:xfrm>
            <a:off x="2121272" y="31717"/>
            <a:ext cx="15325937" cy="84189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r>
              <a:rPr lang="en-US" sz="5400" dirty="0">
                <a:solidFill>
                  <a:srgbClr val="33FF33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693"/>
                </a:lnTo>
                <a:lnTo>
                  <a:pt x="0" y="640321"/>
                </a:lnTo>
                <a:lnTo>
                  <a:pt x="0" y="713486"/>
                </a:lnTo>
                <a:lnTo>
                  <a:pt x="10756" y="759193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12"/>
                </a:lnTo>
                <a:lnTo>
                  <a:pt x="312915" y="735393"/>
                </a:lnTo>
                <a:lnTo>
                  <a:pt x="310273" y="738162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77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20"/>
                </a:lnTo>
                <a:lnTo>
                  <a:pt x="523532" y="737171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85"/>
                </a:lnTo>
                <a:lnTo>
                  <a:pt x="690930" y="518185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11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62"/>
                </a:lnTo>
                <a:lnTo>
                  <a:pt x="742937" y="737171"/>
                </a:lnTo>
                <a:lnTo>
                  <a:pt x="742378" y="735025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21"/>
                </a:moveTo>
                <a:lnTo>
                  <a:pt x="1019289" y="594931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55"/>
                </a:lnTo>
                <a:lnTo>
                  <a:pt x="861898" y="640321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21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174" y="575386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18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72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22"/>
                </a:lnTo>
                <a:lnTo>
                  <a:pt x="1893404" y="691375"/>
                </a:lnTo>
                <a:lnTo>
                  <a:pt x="1893404" y="640321"/>
                </a:lnTo>
                <a:lnTo>
                  <a:pt x="1882470" y="594931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71"/>
                </a:lnTo>
                <a:lnTo>
                  <a:pt x="1784553" y="735520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33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85"/>
                </a:lnTo>
                <a:lnTo>
                  <a:pt x="2006384" y="518185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11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62"/>
                </a:lnTo>
                <a:lnTo>
                  <a:pt x="2058390" y="737171"/>
                </a:lnTo>
                <a:lnTo>
                  <a:pt x="2057831" y="735025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21"/>
                </a:moveTo>
                <a:lnTo>
                  <a:pt x="2563685" y="622693"/>
                </a:lnTo>
                <a:lnTo>
                  <a:pt x="2561653" y="614248"/>
                </a:lnTo>
                <a:lnTo>
                  <a:pt x="2560053" y="607555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55"/>
                </a:lnTo>
                <a:lnTo>
                  <a:pt x="2396591" y="640321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21"/>
                </a:lnTo>
                <a:close/>
              </a:path>
              <a:path w="7822565" h="787400">
                <a:moveTo>
                  <a:pt x="2782862" y="640321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03"/>
                </a:lnTo>
                <a:lnTo>
                  <a:pt x="2663113" y="575386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40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21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10"/>
                </a:lnTo>
                <a:lnTo>
                  <a:pt x="6172073" y="32410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36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87"/>
                </a:lnTo>
                <a:lnTo>
                  <a:pt x="6224143" y="251396"/>
                </a:lnTo>
                <a:lnTo>
                  <a:pt x="6223508" y="249250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59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12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291" y="89611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46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28"/>
                </a:lnTo>
                <a:lnTo>
                  <a:pt x="6828790" y="89611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51"/>
                </a:lnTo>
                <a:lnTo>
                  <a:pt x="6948551" y="227711"/>
                </a:lnTo>
                <a:lnTo>
                  <a:pt x="6948551" y="154546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6666" y="252882"/>
                </a:lnTo>
                <a:lnTo>
                  <a:pt x="7106552" y="251993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397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47"/>
                </a:lnTo>
                <a:lnTo>
                  <a:pt x="7374509" y="205600"/>
                </a:lnTo>
                <a:lnTo>
                  <a:pt x="7374509" y="154546"/>
                </a:lnTo>
                <a:lnTo>
                  <a:pt x="7363574" y="109156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48" y="251396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396"/>
                </a:lnTo>
                <a:lnTo>
                  <a:pt x="7265670" y="249745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58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10"/>
                </a:lnTo>
                <a:lnTo>
                  <a:pt x="7487539" y="32410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36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87"/>
                </a:lnTo>
                <a:lnTo>
                  <a:pt x="7539482" y="251396"/>
                </a:lnTo>
                <a:lnTo>
                  <a:pt x="7538974" y="249250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59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12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502"/>
            <a:ext cx="7623175" cy="6857365"/>
            <a:chOff x="495235" y="2694502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502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706"/>
                </a:lnTo>
                <a:lnTo>
                  <a:pt x="0" y="640334"/>
                </a:lnTo>
                <a:lnTo>
                  <a:pt x="0" y="713486"/>
                </a:lnTo>
                <a:lnTo>
                  <a:pt x="10756" y="759206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24"/>
                </a:lnTo>
                <a:lnTo>
                  <a:pt x="312915" y="735393"/>
                </a:lnTo>
                <a:lnTo>
                  <a:pt x="310273" y="738174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90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33"/>
                </a:lnTo>
                <a:lnTo>
                  <a:pt x="523532" y="737184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98"/>
                </a:lnTo>
                <a:lnTo>
                  <a:pt x="690930" y="518198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24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74"/>
                </a:lnTo>
                <a:lnTo>
                  <a:pt x="742937" y="737184"/>
                </a:lnTo>
                <a:lnTo>
                  <a:pt x="742378" y="735037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34"/>
                </a:moveTo>
                <a:lnTo>
                  <a:pt x="1019289" y="594944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68"/>
                </a:lnTo>
                <a:lnTo>
                  <a:pt x="861898" y="640334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34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200" y="575398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31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84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35"/>
                </a:lnTo>
                <a:lnTo>
                  <a:pt x="1893404" y="691375"/>
                </a:lnTo>
                <a:lnTo>
                  <a:pt x="1893404" y="640334"/>
                </a:lnTo>
                <a:lnTo>
                  <a:pt x="1882470" y="594944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84"/>
                </a:lnTo>
                <a:lnTo>
                  <a:pt x="1784553" y="735533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45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98"/>
                </a:lnTo>
                <a:lnTo>
                  <a:pt x="2006384" y="518198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24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74"/>
                </a:lnTo>
                <a:lnTo>
                  <a:pt x="2058390" y="737184"/>
                </a:lnTo>
                <a:lnTo>
                  <a:pt x="2057831" y="735037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34"/>
                </a:moveTo>
                <a:lnTo>
                  <a:pt x="2563685" y="622706"/>
                </a:lnTo>
                <a:lnTo>
                  <a:pt x="2561653" y="614248"/>
                </a:lnTo>
                <a:lnTo>
                  <a:pt x="2560053" y="607568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68"/>
                </a:lnTo>
                <a:lnTo>
                  <a:pt x="2396591" y="640334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34"/>
                </a:lnTo>
                <a:close/>
              </a:path>
              <a:path w="7822565" h="787400">
                <a:moveTo>
                  <a:pt x="2782862" y="640334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15"/>
                </a:lnTo>
                <a:lnTo>
                  <a:pt x="2663113" y="575398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52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34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23"/>
                </a:lnTo>
                <a:lnTo>
                  <a:pt x="6172073" y="32423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49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99"/>
                </a:lnTo>
                <a:lnTo>
                  <a:pt x="6224143" y="251409"/>
                </a:lnTo>
                <a:lnTo>
                  <a:pt x="6223508" y="249262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71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24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304" y="89623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59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40"/>
                </a:lnTo>
                <a:lnTo>
                  <a:pt x="6828790" y="89623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64"/>
                </a:lnTo>
                <a:lnTo>
                  <a:pt x="6948551" y="227711"/>
                </a:lnTo>
                <a:lnTo>
                  <a:pt x="6948551" y="154559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7174" y="253288"/>
                </a:lnTo>
                <a:lnTo>
                  <a:pt x="7106666" y="252895"/>
                </a:lnTo>
                <a:lnTo>
                  <a:pt x="7106552" y="252006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409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60"/>
                </a:lnTo>
                <a:lnTo>
                  <a:pt x="7374509" y="205600"/>
                </a:lnTo>
                <a:lnTo>
                  <a:pt x="7374509" y="154559"/>
                </a:lnTo>
                <a:lnTo>
                  <a:pt x="7363574" y="109169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36" y="251409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409"/>
                </a:lnTo>
                <a:lnTo>
                  <a:pt x="7265670" y="249758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70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23"/>
                </a:lnTo>
                <a:lnTo>
                  <a:pt x="7487539" y="32423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49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99"/>
                </a:lnTo>
                <a:lnTo>
                  <a:pt x="7539482" y="251409"/>
                </a:lnTo>
                <a:lnTo>
                  <a:pt x="7538974" y="249262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71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24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0"/>
                  </a:lnTo>
                  <a:lnTo>
                    <a:pt x="1770468" y="2298110"/>
                  </a:lnTo>
                  <a:lnTo>
                    <a:pt x="3540201" y="2298110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28"/>
                  </a:moveTo>
                  <a:lnTo>
                    <a:pt x="0" y="2298828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28"/>
                  </a:lnTo>
                  <a:lnTo>
                    <a:pt x="1770464" y="2298828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29"/>
                  </a:moveTo>
                  <a:lnTo>
                    <a:pt x="2513480" y="455729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29"/>
                  </a:lnTo>
                  <a:lnTo>
                    <a:pt x="2627249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623</Words>
  <Application>Microsoft Office PowerPoint</Application>
  <PresentationFormat>Custom</PresentationFormat>
  <Paragraphs>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Cambria</vt:lpstr>
      <vt:lpstr>Consolas</vt:lpstr>
      <vt:lpstr>Office Theme</vt:lpstr>
      <vt:lpstr>⥫</vt:lpstr>
      <vt:lpstr>⥫</vt:lpstr>
      <vt:lpstr>Introduction</vt:lpstr>
      <vt:lpstr>Introduction</vt:lpstr>
      <vt:lpstr>Understanding Command Line Printing</vt:lpstr>
      <vt:lpstr>Understanding Command Line Printing</vt:lpstr>
      <vt:lpstr>Creating Animated Templates</vt:lpstr>
      <vt:lpstr>Creating Animated Templates</vt:lpstr>
      <vt:lpstr>Advanced Printing Commands</vt:lpstr>
      <vt:lpstr>Advanced Printing Commands</vt:lpstr>
      <vt:lpstr>Advanced Printing Commands</vt:lpstr>
      <vt:lpstr>Advanced Printing Commands</vt:lpstr>
      <vt:lpstr>Troubleshooting and Optimization</vt:lpstr>
      <vt:lpstr>Troubleshooting and Optimization</vt:lpstr>
      <vt:lpstr>Troubleshooting and Optimization</vt:lpstr>
      <vt:lpstr>Conclusion</vt:lpstr>
      <vt:lpstr>Conclusion</vt:lpstr>
      <vt:lpstr>Conclusion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على عربى على محمد على</cp:lastModifiedBy>
  <cp:revision>2</cp:revision>
  <dcterms:created xsi:type="dcterms:W3CDTF">2024-06-11T18:14:32Z</dcterms:created>
  <dcterms:modified xsi:type="dcterms:W3CDTF">2024-06-20T20:55:44Z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2024-06-11T00:00:00Z</vt:filetime>
  </property>
  <property fmtid="{D5CDD505-2E9C-101B-9397-08002B2CF9AE}" pid="5" name="Producer">
    <vt:lpwstr>GPL Ghostscript 10.02.0</vt:lpwstr>
  </property>
</Properties>
</file>